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7"/>
  </p:notesMasterIdLst>
  <p:handoutMasterIdLst>
    <p:handoutMasterId r:id="rId8"/>
  </p:handoutMasterIdLst>
  <p:sldIdLst>
    <p:sldId id="257" r:id="rId5"/>
    <p:sldId id="258" r:id="rId6"/>
  </p:sldIdLst>
  <p:sldSz cx="12192000" cy="6858000"/>
  <p:notesSz cx="6858000" cy="9144000"/>
  <p:defaultTextStyle>
    <a:defPPr>
      <a:defRPr lang="pt-BR"/>
    </a:defPPr>
    <a:lvl1pPr marL="0" algn="l" defTabSz="4572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ssunto inicial" id="{15202A74-163D-4B71-BBA8-E2FCD164262F}">
          <p14:sldIdLst>
            <p14:sldId id="257"/>
            <p14:sldId id="258"/>
          </p14:sldIdLst>
        </p14:section>
      </p14:sectionLst>
    </p:ex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72497" autoAdjust="0"/>
  </p:normalViewPr>
  <p:slideViewPr>
    <p:cSldViewPr snapToGrid="0">
      <p:cViewPr>
        <p:scale>
          <a:sx n="58" d="100"/>
          <a:sy n="58" d="100"/>
        </p:scale>
        <p:origin x="-1056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89" d="100"/>
          <a:sy n="89" d="100"/>
        </p:scale>
        <p:origin x="203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7559D-14F7-434C-B942-368EBDCC2D01}" type="datetimeFigureOut">
              <a:rPr lang="pt-BR" smtClean="0"/>
              <a:t>17/11/2018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5F626-149F-4EB9-BBE2-21654E8BA5D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4230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pt-BR" sz="1200"/>
            </a:lvl1pPr>
          </a:lstStyle>
          <a:p>
            <a:endParaRPr lang="pt-BR" dirty="0"/>
          </a:p>
        </p:txBody>
      </p:sp>
      <p:sp>
        <p:nvSpPr>
          <p:cNvPr id="3" name="Espaço reservado de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pt-BR" sz="1200"/>
            </a:lvl1pPr>
          </a:lstStyle>
          <a:p>
            <a:fld id="{E3775AAE-0936-40B9-ACF9-A981EEF95D23}" type="datetimeFigureOut">
              <a:rPr lang="pt-BR"/>
              <a:t>17/11/2018</a:t>
            </a:fld>
            <a:endParaRPr lang="pt-BR" dirty="0"/>
          </a:p>
        </p:txBody>
      </p:sp>
      <p:sp>
        <p:nvSpPr>
          <p:cNvPr id="4" name="Espaço reservado para 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observ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6" name="Espaço reservad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pt-BR" sz="1200"/>
            </a:lvl1pPr>
          </a:lstStyle>
          <a:p>
            <a:endParaRPr lang="pt-BR" dirty="0"/>
          </a:p>
        </p:txBody>
      </p:sp>
      <p:sp>
        <p:nvSpPr>
          <p:cNvPr id="7" name="Espaço reservado d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pt-BR" sz="1200"/>
            </a:lvl1pPr>
          </a:lstStyle>
          <a:p>
            <a:fld id="{B37B1F30-39B2-4CE2-8EF3-91F3179569A5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observ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4" name="Espaço reservado do número do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66ED7-631A-46AF-B451-227D0A8685A0}" type="slidenum">
              <a:rPr lang="pt-BR" smtClean="0"/>
              <a:pPr/>
              <a:t>1</a:t>
            </a:fld>
            <a:endParaRPr lang="pt-BR"/>
          </a:p>
        </p:txBody>
      </p:sp>
      <p:sp>
        <p:nvSpPr>
          <p:cNvPr id="7" name="Espaço reservado para a imagem do slide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854613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B1F30-39B2-4CE2-8EF3-91F3179569A5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4648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Imagem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tângulo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 latinLnBrk="0">
              <a:defRPr lang="pt-BR" sz="54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pt-BR" sz="2000"/>
            </a:lvl1pPr>
            <a:lvl2pPr marL="457200" indent="0" algn="ctr" latinLnBrk="0">
              <a:buNone/>
              <a:defRPr lang="pt-BR" sz="2000"/>
            </a:lvl2pPr>
            <a:lvl3pPr marL="914400" indent="0" algn="ctr" latinLnBrk="0">
              <a:buNone/>
              <a:defRPr lang="pt-BR" sz="1800"/>
            </a:lvl3pPr>
            <a:lvl4pPr marL="1371600" indent="0" algn="ctr" latinLnBrk="0">
              <a:buNone/>
              <a:defRPr lang="pt-BR" sz="1600"/>
            </a:lvl4pPr>
            <a:lvl5pPr marL="1828800" indent="0" algn="ctr" latinLnBrk="0">
              <a:buNone/>
              <a:defRPr lang="pt-BR" sz="1600"/>
            </a:lvl5pPr>
            <a:lvl6pPr marL="2286000" indent="0" algn="ctr" latinLnBrk="0">
              <a:buNone/>
              <a:defRPr lang="pt-BR" sz="1600"/>
            </a:lvl6pPr>
            <a:lvl7pPr marL="2743200" indent="0" algn="ctr" latinLnBrk="0">
              <a:buNone/>
              <a:defRPr lang="pt-BR" sz="1600"/>
            </a:lvl7pPr>
            <a:lvl8pPr marL="3200400" indent="0" algn="ctr" latinLnBrk="0">
              <a:buNone/>
              <a:defRPr lang="pt-BR" sz="1600"/>
            </a:lvl8pPr>
            <a:lvl9pPr marL="3657600" indent="0" algn="ctr" latinLnBrk="0">
              <a:buNone/>
              <a:defRPr lang="pt-BR" sz="1600"/>
            </a:lvl9pPr>
          </a:lstStyle>
          <a:p>
            <a:r>
              <a:rPr lang="pt-BR" dirty="0"/>
              <a:t>Clique para editar o estilo do subtítulo mestre</a:t>
            </a:r>
          </a:p>
        </p:txBody>
      </p:sp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498" y="34063"/>
            <a:ext cx="4376879" cy="267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840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m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m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 Título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 latinLnBrk="0">
              <a:defRPr lang="pt-BR" sz="24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de imagem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 latinLnBrk="0">
              <a:buNone/>
              <a:defRPr lang="pt-BR" sz="3200"/>
            </a:lvl1pPr>
            <a:lvl2pPr marL="457200" indent="0" latinLnBrk="0">
              <a:buNone/>
              <a:defRPr lang="pt-BR" sz="2800"/>
            </a:lvl2pPr>
            <a:lvl3pPr marL="914400" indent="0" latinLnBrk="0">
              <a:buNone/>
              <a:defRPr lang="pt-BR" sz="2400"/>
            </a:lvl3pPr>
            <a:lvl4pPr marL="1371600" indent="0" latinLnBrk="0">
              <a:buNone/>
              <a:defRPr lang="pt-BR" sz="2000"/>
            </a:lvl4pPr>
            <a:lvl5pPr marL="1828800" indent="0" latinLnBrk="0">
              <a:buNone/>
              <a:defRPr lang="pt-BR" sz="2000"/>
            </a:lvl5pPr>
            <a:lvl6pPr marL="2286000" indent="0" latinLnBrk="0">
              <a:buNone/>
              <a:defRPr lang="pt-BR" sz="2000"/>
            </a:lvl6pPr>
            <a:lvl7pPr marL="2743200" indent="0" latinLnBrk="0">
              <a:buNone/>
              <a:defRPr lang="pt-BR" sz="2000"/>
            </a:lvl7pPr>
            <a:lvl8pPr marL="3200400" indent="0" latinLnBrk="0">
              <a:buNone/>
              <a:defRPr lang="pt-BR" sz="2000"/>
            </a:lvl8pPr>
            <a:lvl9pPr marL="3657600" indent="0" latinLnBrk="0">
              <a:buNone/>
              <a:defRPr lang="pt-BR" sz="2000"/>
            </a:lvl9pPr>
          </a:lstStyle>
          <a:p>
            <a:r>
              <a:rPr lang="pt-BR" dirty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 latinLnBrk="0">
              <a:buNone/>
              <a:defRPr lang="pt-BR" sz="1600"/>
            </a:lvl1pPr>
            <a:lvl2pPr marL="457200" indent="0" latinLnBrk="0">
              <a:buNone/>
              <a:defRPr lang="pt-BR" sz="1400"/>
            </a:lvl2pPr>
            <a:lvl3pPr marL="914400" indent="0" latinLnBrk="0">
              <a:buNone/>
              <a:defRPr lang="pt-BR" sz="1200"/>
            </a:lvl3pPr>
            <a:lvl4pPr marL="1371600" indent="0" latinLnBrk="0">
              <a:buNone/>
              <a:defRPr lang="pt-BR" sz="1000"/>
            </a:lvl4pPr>
            <a:lvl5pPr marL="1828800" indent="0" latinLnBrk="0">
              <a:buNone/>
              <a:defRPr lang="pt-BR" sz="1000"/>
            </a:lvl5pPr>
            <a:lvl6pPr marL="2286000" indent="0" latinLnBrk="0">
              <a:buNone/>
              <a:defRPr lang="pt-BR" sz="1000"/>
            </a:lvl6pPr>
            <a:lvl7pPr marL="2743200" indent="0" latinLnBrk="0">
              <a:buNone/>
              <a:defRPr lang="pt-BR" sz="1000"/>
            </a:lvl7pPr>
            <a:lvl8pPr marL="3200400" indent="0" latinLnBrk="0">
              <a:buNone/>
              <a:defRPr lang="pt-BR" sz="1000"/>
            </a:lvl8pPr>
            <a:lvl9pPr marL="3657600" indent="0" latinLnBrk="0">
              <a:buNone/>
              <a:defRPr lang="pt-BR" sz="1000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5" name="Espaço reservado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t>30/09/2013</a:t>
            </a:fld>
            <a:endParaRPr lang="pt-BR"/>
          </a:p>
        </p:txBody>
      </p:sp>
      <p:sp>
        <p:nvSpPr>
          <p:cNvPr id="6" name="Espaço reservad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do número do slide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423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Imagem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 latinLnBrk="0">
              <a:defRPr lang="pt-BR" sz="32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 latinLnBrk="0">
              <a:buNone/>
              <a:defRPr lang="pt-BR" sz="1600"/>
            </a:lvl1pPr>
            <a:lvl2pPr marL="457200" indent="0" latinLnBrk="0">
              <a:buNone/>
              <a:defRPr lang="pt-BR" sz="1400"/>
            </a:lvl2pPr>
            <a:lvl3pPr marL="914400" indent="0" latinLnBrk="0">
              <a:buNone/>
              <a:defRPr lang="pt-BR" sz="1200"/>
            </a:lvl3pPr>
            <a:lvl4pPr marL="1371600" indent="0" latinLnBrk="0">
              <a:buNone/>
              <a:defRPr lang="pt-BR" sz="1000"/>
            </a:lvl4pPr>
            <a:lvl5pPr marL="1828800" indent="0" latinLnBrk="0">
              <a:buNone/>
              <a:defRPr lang="pt-BR" sz="1000"/>
            </a:lvl5pPr>
            <a:lvl6pPr marL="2286000" indent="0" latinLnBrk="0">
              <a:buNone/>
              <a:defRPr lang="pt-BR" sz="1000"/>
            </a:lvl6pPr>
            <a:lvl7pPr marL="2743200" indent="0" latinLnBrk="0">
              <a:buNone/>
              <a:defRPr lang="pt-BR" sz="1000"/>
            </a:lvl7pPr>
            <a:lvl8pPr marL="3200400" indent="0" latinLnBrk="0">
              <a:buNone/>
              <a:defRPr lang="pt-BR" sz="1000"/>
            </a:lvl8pPr>
            <a:lvl9pPr marL="3657600" indent="0" latinLnBrk="0">
              <a:buNone/>
              <a:defRPr lang="pt-BR" sz="1000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5" name="Espaço reservado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t>30/09/2013</a:t>
            </a:fld>
            <a:endParaRPr lang="pt-BR" dirty="0"/>
          </a:p>
        </p:txBody>
      </p:sp>
      <p:sp>
        <p:nvSpPr>
          <p:cNvPr id="6" name="Espaço reservad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do número do slide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836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Imagem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tângulo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tângulo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 latinLnBrk="0">
              <a:defRPr lang="pt-BR"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12" name="Espaço reservado para texto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pt-BR" sz="1400"/>
            </a:lvl1pPr>
            <a:lvl2pPr marL="457200" indent="0" latinLnBrk="0">
              <a:buNone/>
              <a:defRPr lang="pt-BR" sz="1400"/>
            </a:lvl2pPr>
            <a:lvl3pPr marL="914400" indent="0" latinLnBrk="0">
              <a:buNone/>
              <a:defRPr lang="pt-BR" sz="1200"/>
            </a:lvl3pPr>
            <a:lvl4pPr marL="1371600" indent="0" latinLnBrk="0">
              <a:buNone/>
              <a:defRPr lang="pt-BR" sz="1000"/>
            </a:lvl4pPr>
            <a:lvl5pPr marL="1828800" indent="0" latinLnBrk="0">
              <a:buNone/>
              <a:defRPr lang="pt-BR" sz="1000"/>
            </a:lvl5pPr>
            <a:lvl6pPr marL="2286000" indent="0" latinLnBrk="0">
              <a:buNone/>
              <a:defRPr lang="pt-BR" sz="1000"/>
            </a:lvl6pPr>
            <a:lvl7pPr marL="2743200" indent="0" latinLnBrk="0">
              <a:buNone/>
              <a:defRPr lang="pt-BR" sz="1000"/>
            </a:lvl7pPr>
            <a:lvl8pPr marL="3200400" indent="0" latinLnBrk="0">
              <a:buNone/>
              <a:defRPr lang="pt-BR" sz="1000"/>
            </a:lvl8pPr>
            <a:lvl9pPr marL="3657600" indent="0" latinLnBrk="0">
              <a:buNone/>
              <a:defRPr lang="pt-BR" sz="1000"/>
            </a:lvl9pPr>
          </a:lstStyle>
          <a:p>
            <a:pPr lvl="0"/>
            <a:r>
              <a:rPr lang="pt-BR"/>
              <a:t>Clique para editar o texto mestre 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 latinLnBrk="0">
              <a:buNone/>
              <a:defRPr lang="pt-BR" sz="1600"/>
            </a:lvl1pPr>
            <a:lvl2pPr marL="457200" indent="0" latinLnBrk="0">
              <a:buNone/>
              <a:defRPr lang="pt-BR" sz="1400"/>
            </a:lvl2pPr>
            <a:lvl3pPr marL="914400" indent="0" latinLnBrk="0">
              <a:buNone/>
              <a:defRPr lang="pt-BR" sz="1200"/>
            </a:lvl3pPr>
            <a:lvl4pPr marL="1371600" indent="0" latinLnBrk="0">
              <a:buNone/>
              <a:defRPr lang="pt-BR" sz="1000"/>
            </a:lvl4pPr>
            <a:lvl5pPr marL="1828800" indent="0" latinLnBrk="0">
              <a:buNone/>
              <a:defRPr lang="pt-BR" sz="1000"/>
            </a:lvl5pPr>
            <a:lvl6pPr marL="2286000" indent="0" latinLnBrk="0">
              <a:buNone/>
              <a:defRPr lang="pt-BR" sz="1000"/>
            </a:lvl6pPr>
            <a:lvl7pPr marL="2743200" indent="0" latinLnBrk="0">
              <a:buNone/>
              <a:defRPr lang="pt-BR" sz="1000"/>
            </a:lvl7pPr>
            <a:lvl8pPr marL="3200400" indent="0" latinLnBrk="0">
              <a:buNone/>
              <a:defRPr lang="pt-BR" sz="1000"/>
            </a:lvl8pPr>
            <a:lvl9pPr marL="3657600" indent="0" latinLnBrk="0">
              <a:buNone/>
              <a:defRPr lang="pt-BR" sz="1000"/>
            </a:lvl9pPr>
          </a:lstStyle>
          <a:p>
            <a:pPr lvl="0"/>
            <a:r>
              <a:rPr lang="pt-BR"/>
              <a:t>Clique para editar o texto mestre </a:t>
            </a:r>
          </a:p>
        </p:txBody>
      </p:sp>
      <p:sp>
        <p:nvSpPr>
          <p:cNvPr id="5" name="Espaço reservado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t>30/09/2013</a:t>
            </a:fld>
            <a:endParaRPr lang="pt-BR"/>
          </a:p>
        </p:txBody>
      </p:sp>
      <p:sp>
        <p:nvSpPr>
          <p:cNvPr id="6" name="Espaço reservad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do número do slide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t>‹nº›</a:t>
            </a:fld>
            <a:endParaRPr lang="pt-BR"/>
          </a:p>
        </p:txBody>
      </p:sp>
      <p:sp>
        <p:nvSpPr>
          <p:cNvPr id="16" name="Caixa de texto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latinLnBrk="0">
              <a:spcBef>
                <a:spcPct val="0"/>
              </a:spcBef>
              <a:buNone/>
              <a:defRPr lang="pt-BR"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 latinLnBrk="0">
              <a:defRPr lang="pt-BR">
                <a:solidFill>
                  <a:schemeClr val="tx2"/>
                </a:solidFill>
              </a:defRPr>
            </a:lvl2pPr>
            <a:lvl3pPr latinLnBrk="0">
              <a:defRPr lang="pt-BR">
                <a:solidFill>
                  <a:schemeClr val="tx2"/>
                </a:solidFill>
              </a:defRPr>
            </a:lvl3pPr>
            <a:lvl4pPr latinLnBrk="0">
              <a:defRPr lang="pt-BR">
                <a:solidFill>
                  <a:schemeClr val="tx2"/>
                </a:solidFill>
              </a:defRPr>
            </a:lvl4pPr>
            <a:lvl5pPr latinLnBrk="0">
              <a:defRPr lang="pt-BR">
                <a:solidFill>
                  <a:schemeClr val="tx2"/>
                </a:solidFill>
              </a:defRPr>
            </a:lvl5pPr>
            <a:lvl6pPr latinLnBrk="0">
              <a:defRPr lang="pt-BR">
                <a:solidFill>
                  <a:schemeClr val="tx2"/>
                </a:solidFill>
              </a:defRPr>
            </a:lvl6pPr>
            <a:lvl7pPr latinLnBrk="0">
              <a:defRPr lang="pt-BR">
                <a:solidFill>
                  <a:schemeClr val="tx2"/>
                </a:solidFill>
              </a:defRPr>
            </a:lvl7pPr>
            <a:lvl8pPr latinLnBrk="0">
              <a:defRPr lang="pt-BR">
                <a:solidFill>
                  <a:schemeClr val="tx2"/>
                </a:solidFill>
              </a:defRPr>
            </a:lvl8pPr>
            <a:lvl9pPr latinLnBrk="0">
              <a:defRPr lang="pt-BR">
                <a:solidFill>
                  <a:schemeClr val="tx2"/>
                </a:solidFill>
              </a:defRPr>
            </a:lvl9pPr>
          </a:lstStyle>
          <a:p>
            <a:pPr lvl="0"/>
            <a:r>
              <a:rPr lang="pt-BR" sz="72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Caixa de texto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latinLnBrk="0">
              <a:spcBef>
                <a:spcPct val="0"/>
              </a:spcBef>
              <a:buNone/>
              <a:defRPr lang="pt-BR"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 latinLnBrk="0">
              <a:defRPr lang="pt-BR">
                <a:solidFill>
                  <a:schemeClr val="tx2"/>
                </a:solidFill>
              </a:defRPr>
            </a:lvl2pPr>
            <a:lvl3pPr latinLnBrk="0">
              <a:defRPr lang="pt-BR">
                <a:solidFill>
                  <a:schemeClr val="tx2"/>
                </a:solidFill>
              </a:defRPr>
            </a:lvl3pPr>
            <a:lvl4pPr latinLnBrk="0">
              <a:defRPr lang="pt-BR">
                <a:solidFill>
                  <a:schemeClr val="tx2"/>
                </a:solidFill>
              </a:defRPr>
            </a:lvl4pPr>
            <a:lvl5pPr latinLnBrk="0">
              <a:defRPr lang="pt-BR">
                <a:solidFill>
                  <a:schemeClr val="tx2"/>
                </a:solidFill>
              </a:defRPr>
            </a:lvl5pPr>
            <a:lvl6pPr latinLnBrk="0">
              <a:defRPr lang="pt-BR">
                <a:solidFill>
                  <a:schemeClr val="tx2"/>
                </a:solidFill>
              </a:defRPr>
            </a:lvl6pPr>
            <a:lvl7pPr latinLnBrk="0">
              <a:defRPr lang="pt-BR">
                <a:solidFill>
                  <a:schemeClr val="tx2"/>
                </a:solidFill>
              </a:defRPr>
            </a:lvl7pPr>
            <a:lvl8pPr latinLnBrk="0">
              <a:defRPr lang="pt-BR">
                <a:solidFill>
                  <a:schemeClr val="tx2"/>
                </a:solidFill>
              </a:defRPr>
            </a:lvl8pPr>
            <a:lvl9pPr latinLnBrk="0">
              <a:defRPr lang="pt-BR"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pt-BR" sz="72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995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identific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Imagem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tângulo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 latinLnBrk="0">
              <a:defRPr lang="pt-BR" sz="32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 latinLnBrk="0">
              <a:buNone/>
              <a:defRPr lang="pt-BR" sz="1600"/>
            </a:lvl1pPr>
            <a:lvl2pPr marL="457200" indent="0" latinLnBrk="0">
              <a:buNone/>
              <a:defRPr lang="pt-BR" sz="1400"/>
            </a:lvl2pPr>
            <a:lvl3pPr marL="914400" indent="0" latinLnBrk="0">
              <a:buNone/>
              <a:defRPr lang="pt-BR" sz="1200"/>
            </a:lvl3pPr>
            <a:lvl4pPr marL="1371600" indent="0" latinLnBrk="0">
              <a:buNone/>
              <a:defRPr lang="pt-BR" sz="1000"/>
            </a:lvl4pPr>
            <a:lvl5pPr marL="1828800" indent="0" latinLnBrk="0">
              <a:buNone/>
              <a:defRPr lang="pt-BR" sz="1000"/>
            </a:lvl5pPr>
            <a:lvl6pPr marL="2286000" indent="0" latinLnBrk="0">
              <a:buNone/>
              <a:defRPr lang="pt-BR" sz="1000"/>
            </a:lvl6pPr>
            <a:lvl7pPr marL="2743200" indent="0" latinLnBrk="0">
              <a:buNone/>
              <a:defRPr lang="pt-BR" sz="1000"/>
            </a:lvl7pPr>
            <a:lvl8pPr marL="3200400" indent="0" latinLnBrk="0">
              <a:buNone/>
              <a:defRPr lang="pt-BR" sz="1000"/>
            </a:lvl8pPr>
            <a:lvl9pPr marL="3657600" indent="0" latinLnBrk="0">
              <a:buNone/>
              <a:defRPr lang="pt-BR" sz="1000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5" name="Espaço reservado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t>30/09/2013</a:t>
            </a:fld>
            <a:endParaRPr lang="pt-BR" dirty="0"/>
          </a:p>
        </p:txBody>
      </p:sp>
      <p:sp>
        <p:nvSpPr>
          <p:cNvPr id="6" name="Espaço reservad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do número do slide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30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Imagem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tângulo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tângulo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ítulo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pt-BR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pt-BR" sz="2000" b="1"/>
            </a:lvl2pPr>
            <a:lvl3pPr marL="914400" indent="0" latinLnBrk="0">
              <a:buNone/>
              <a:defRPr lang="pt-BR" sz="1800" b="1"/>
            </a:lvl3pPr>
            <a:lvl4pPr marL="1371600" indent="0" latinLnBrk="0">
              <a:buNone/>
              <a:defRPr lang="pt-BR" sz="1600" b="1"/>
            </a:lvl4pPr>
            <a:lvl5pPr marL="1828800" indent="0" latinLnBrk="0">
              <a:buNone/>
              <a:defRPr lang="pt-BR" sz="1600" b="1"/>
            </a:lvl5pPr>
            <a:lvl6pPr marL="2286000" indent="0" latinLnBrk="0">
              <a:buNone/>
              <a:defRPr lang="pt-BR" sz="1600" b="1"/>
            </a:lvl6pPr>
            <a:lvl7pPr marL="2743200" indent="0" latinLnBrk="0">
              <a:buNone/>
              <a:defRPr lang="pt-BR" sz="1600" b="1"/>
            </a:lvl7pPr>
            <a:lvl8pPr marL="3200400" indent="0" latinLnBrk="0">
              <a:buNone/>
              <a:defRPr lang="pt-BR" sz="1600" b="1"/>
            </a:lvl8pPr>
            <a:lvl9pPr marL="3657600" indent="0" latinLnBrk="0">
              <a:buNone/>
              <a:defRPr lang="pt-BR" sz="1600" b="1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8" name="Espaço reservado para texto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pt-BR" sz="1400"/>
            </a:lvl1pPr>
            <a:lvl2pPr marL="457200" indent="0" latinLnBrk="0">
              <a:buNone/>
              <a:defRPr lang="pt-BR" sz="1200"/>
            </a:lvl2pPr>
            <a:lvl3pPr marL="914400" indent="0" latinLnBrk="0">
              <a:buNone/>
              <a:defRPr lang="pt-BR" sz="1000"/>
            </a:lvl3pPr>
            <a:lvl4pPr marL="1371600" indent="0" latinLnBrk="0">
              <a:buNone/>
              <a:defRPr lang="pt-BR" sz="900"/>
            </a:lvl4pPr>
            <a:lvl5pPr marL="1828800" indent="0" latinLnBrk="0">
              <a:buNone/>
              <a:defRPr lang="pt-BR" sz="900"/>
            </a:lvl5pPr>
            <a:lvl6pPr marL="2286000" indent="0" latinLnBrk="0">
              <a:buNone/>
              <a:defRPr lang="pt-BR" sz="900"/>
            </a:lvl6pPr>
            <a:lvl7pPr marL="2743200" indent="0" latinLnBrk="0">
              <a:buNone/>
              <a:defRPr lang="pt-BR" sz="900"/>
            </a:lvl7pPr>
            <a:lvl8pPr marL="3200400" indent="0" latinLnBrk="0">
              <a:buNone/>
              <a:defRPr lang="pt-BR" sz="900"/>
            </a:lvl8pPr>
            <a:lvl9pPr marL="3657600" indent="0" latinLnBrk="0">
              <a:buNone/>
              <a:defRPr lang="pt-BR" sz="900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9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pt-BR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pt-BR" sz="2000" b="1"/>
            </a:lvl2pPr>
            <a:lvl3pPr marL="914400" indent="0" latinLnBrk="0">
              <a:buNone/>
              <a:defRPr lang="pt-BR" sz="1800" b="1"/>
            </a:lvl3pPr>
            <a:lvl4pPr marL="1371600" indent="0" latinLnBrk="0">
              <a:buNone/>
              <a:defRPr lang="pt-BR" sz="1600" b="1"/>
            </a:lvl4pPr>
            <a:lvl5pPr marL="1828800" indent="0" latinLnBrk="0">
              <a:buNone/>
              <a:defRPr lang="pt-BR" sz="1600" b="1"/>
            </a:lvl5pPr>
            <a:lvl6pPr marL="2286000" indent="0" latinLnBrk="0">
              <a:buNone/>
              <a:defRPr lang="pt-BR" sz="1600" b="1"/>
            </a:lvl6pPr>
            <a:lvl7pPr marL="2743200" indent="0" latinLnBrk="0">
              <a:buNone/>
              <a:defRPr lang="pt-BR" sz="1600" b="1"/>
            </a:lvl7pPr>
            <a:lvl8pPr marL="3200400" indent="0" latinLnBrk="0">
              <a:buNone/>
              <a:defRPr lang="pt-BR" sz="1600" b="1"/>
            </a:lvl8pPr>
            <a:lvl9pPr marL="3657600" indent="0" latinLnBrk="0">
              <a:buNone/>
              <a:defRPr lang="pt-BR" sz="1600" b="1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10" name="Espaço reservado para texto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pt-BR" sz="1400"/>
            </a:lvl1pPr>
            <a:lvl2pPr marL="457200" indent="0" latinLnBrk="0">
              <a:buNone/>
              <a:defRPr lang="pt-BR" sz="1200"/>
            </a:lvl2pPr>
            <a:lvl3pPr marL="914400" indent="0" latinLnBrk="0">
              <a:buNone/>
              <a:defRPr lang="pt-BR" sz="1000"/>
            </a:lvl3pPr>
            <a:lvl4pPr marL="1371600" indent="0" latinLnBrk="0">
              <a:buNone/>
              <a:defRPr lang="pt-BR" sz="900"/>
            </a:lvl4pPr>
            <a:lvl5pPr marL="1828800" indent="0" latinLnBrk="0">
              <a:buNone/>
              <a:defRPr lang="pt-BR" sz="900"/>
            </a:lvl5pPr>
            <a:lvl6pPr marL="2286000" indent="0" latinLnBrk="0">
              <a:buNone/>
              <a:defRPr lang="pt-BR" sz="900"/>
            </a:lvl6pPr>
            <a:lvl7pPr marL="2743200" indent="0" latinLnBrk="0">
              <a:buNone/>
              <a:defRPr lang="pt-BR" sz="900"/>
            </a:lvl7pPr>
            <a:lvl8pPr marL="3200400" indent="0" latinLnBrk="0">
              <a:buNone/>
              <a:defRPr lang="pt-BR" sz="900"/>
            </a:lvl8pPr>
            <a:lvl9pPr marL="3657600" indent="0" latinLnBrk="0">
              <a:buNone/>
              <a:defRPr lang="pt-BR" sz="900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11" name="Espaço reservado para texto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pt-BR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pt-BR" sz="2000" b="1"/>
            </a:lvl2pPr>
            <a:lvl3pPr marL="914400" indent="0" latinLnBrk="0">
              <a:buNone/>
              <a:defRPr lang="pt-BR" sz="1800" b="1"/>
            </a:lvl3pPr>
            <a:lvl4pPr marL="1371600" indent="0" latinLnBrk="0">
              <a:buNone/>
              <a:defRPr lang="pt-BR" sz="1600" b="1"/>
            </a:lvl4pPr>
            <a:lvl5pPr marL="1828800" indent="0" latinLnBrk="0">
              <a:buNone/>
              <a:defRPr lang="pt-BR" sz="1600" b="1"/>
            </a:lvl5pPr>
            <a:lvl6pPr marL="2286000" indent="0" latinLnBrk="0">
              <a:buNone/>
              <a:defRPr lang="pt-BR" sz="1600" b="1"/>
            </a:lvl6pPr>
            <a:lvl7pPr marL="2743200" indent="0" latinLnBrk="0">
              <a:buNone/>
              <a:defRPr lang="pt-BR" sz="1600" b="1"/>
            </a:lvl7pPr>
            <a:lvl8pPr marL="3200400" indent="0" latinLnBrk="0">
              <a:buNone/>
              <a:defRPr lang="pt-BR" sz="1600" b="1"/>
            </a:lvl8pPr>
            <a:lvl9pPr marL="3657600" indent="0" latinLnBrk="0">
              <a:buNone/>
              <a:defRPr lang="pt-BR" sz="1600" b="1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12" name="Espaço reservado para texto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pt-BR" sz="1400"/>
            </a:lvl1pPr>
            <a:lvl2pPr marL="457200" indent="0" latinLnBrk="0">
              <a:buNone/>
              <a:defRPr lang="pt-BR" sz="1200"/>
            </a:lvl2pPr>
            <a:lvl3pPr marL="914400" indent="0" latinLnBrk="0">
              <a:buNone/>
              <a:defRPr lang="pt-BR" sz="1000"/>
            </a:lvl3pPr>
            <a:lvl4pPr marL="1371600" indent="0" latinLnBrk="0">
              <a:buNone/>
              <a:defRPr lang="pt-BR" sz="900"/>
            </a:lvl4pPr>
            <a:lvl5pPr marL="1828800" indent="0" latinLnBrk="0">
              <a:buNone/>
              <a:defRPr lang="pt-BR" sz="900"/>
            </a:lvl5pPr>
            <a:lvl6pPr marL="2286000" indent="0" latinLnBrk="0">
              <a:buNone/>
              <a:defRPr lang="pt-BR" sz="900"/>
            </a:lvl6pPr>
            <a:lvl7pPr marL="2743200" indent="0" latinLnBrk="0">
              <a:buNone/>
              <a:defRPr lang="pt-BR" sz="900"/>
            </a:lvl7pPr>
            <a:lvl8pPr marL="3200400" indent="0" latinLnBrk="0">
              <a:buNone/>
              <a:defRPr lang="pt-BR" sz="900"/>
            </a:lvl8pPr>
            <a:lvl9pPr marL="3657600" indent="0" latinLnBrk="0">
              <a:buNone/>
              <a:defRPr lang="pt-BR" sz="900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3" name="Espaço reservado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t>30/09/2013</a:t>
            </a:fld>
            <a:endParaRPr lang="pt-BR"/>
          </a:p>
        </p:txBody>
      </p:sp>
      <p:sp>
        <p:nvSpPr>
          <p:cNvPr id="4" name="Espaço reservad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do número do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3368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na com 3 image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m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tângulo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tâ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ítulo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19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pt-BR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pt-BR" sz="2000" b="1"/>
            </a:lvl2pPr>
            <a:lvl3pPr marL="914400" indent="0" latinLnBrk="0">
              <a:buNone/>
              <a:defRPr lang="pt-BR" sz="1800" b="1"/>
            </a:lvl3pPr>
            <a:lvl4pPr marL="1371600" indent="0" latinLnBrk="0">
              <a:buNone/>
              <a:defRPr lang="pt-BR" sz="1600" b="1"/>
            </a:lvl4pPr>
            <a:lvl5pPr marL="1828800" indent="0" latinLnBrk="0">
              <a:buNone/>
              <a:defRPr lang="pt-BR" sz="1600" b="1"/>
            </a:lvl5pPr>
            <a:lvl6pPr marL="2286000" indent="0" latinLnBrk="0">
              <a:buNone/>
              <a:defRPr lang="pt-BR" sz="1600" b="1"/>
            </a:lvl6pPr>
            <a:lvl7pPr marL="2743200" indent="0" latinLnBrk="0">
              <a:buNone/>
              <a:defRPr lang="pt-BR" sz="1600" b="1"/>
            </a:lvl7pPr>
            <a:lvl8pPr marL="3200400" indent="0" latinLnBrk="0">
              <a:buNone/>
              <a:defRPr lang="pt-BR" sz="1600" b="1"/>
            </a:lvl8pPr>
            <a:lvl9pPr marL="3657600" indent="0" latinLnBrk="0">
              <a:buNone/>
              <a:defRPr lang="pt-BR" sz="1600" b="1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20" name="Espaço reservado de imagem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 latinLnBrk="0">
              <a:buNone/>
              <a:defRPr lang="pt-BR" sz="1600"/>
            </a:lvl1pPr>
            <a:lvl2pPr marL="457200" indent="0" latinLnBrk="0">
              <a:buNone/>
              <a:defRPr lang="pt-BR" sz="1600"/>
            </a:lvl2pPr>
            <a:lvl3pPr marL="914400" indent="0" latinLnBrk="0">
              <a:buNone/>
              <a:defRPr lang="pt-BR" sz="1600"/>
            </a:lvl3pPr>
            <a:lvl4pPr marL="1371600" indent="0" latinLnBrk="0">
              <a:buNone/>
              <a:defRPr lang="pt-BR" sz="1600"/>
            </a:lvl4pPr>
            <a:lvl5pPr marL="1828800" indent="0" latinLnBrk="0">
              <a:buNone/>
              <a:defRPr lang="pt-BR" sz="1600"/>
            </a:lvl5pPr>
            <a:lvl6pPr marL="2286000" indent="0" latinLnBrk="0">
              <a:buNone/>
              <a:defRPr lang="pt-BR" sz="1600"/>
            </a:lvl6pPr>
            <a:lvl7pPr marL="2743200" indent="0" latinLnBrk="0">
              <a:buNone/>
              <a:defRPr lang="pt-BR" sz="1600"/>
            </a:lvl7pPr>
            <a:lvl8pPr marL="3200400" indent="0" latinLnBrk="0">
              <a:buNone/>
              <a:defRPr lang="pt-BR" sz="1600"/>
            </a:lvl8pPr>
            <a:lvl9pPr marL="3657600" indent="0" latinLnBrk="0">
              <a:buNone/>
              <a:defRPr lang="pt-BR" sz="1600"/>
            </a:lvl9pPr>
          </a:lstStyle>
          <a:p>
            <a:r>
              <a:rPr lang="pt-BR" dirty="0"/>
              <a:t>Clique no ícone para adicionar uma imagem</a:t>
            </a:r>
          </a:p>
        </p:txBody>
      </p:sp>
      <p:sp>
        <p:nvSpPr>
          <p:cNvPr id="21" name="Espaço reservado para texto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pt-BR" sz="1400"/>
            </a:lvl1pPr>
            <a:lvl2pPr marL="457200" indent="0" latinLnBrk="0">
              <a:buNone/>
              <a:defRPr lang="pt-BR" sz="1200"/>
            </a:lvl2pPr>
            <a:lvl3pPr marL="914400" indent="0" latinLnBrk="0">
              <a:buNone/>
              <a:defRPr lang="pt-BR" sz="1000"/>
            </a:lvl3pPr>
            <a:lvl4pPr marL="1371600" indent="0" latinLnBrk="0">
              <a:buNone/>
              <a:defRPr lang="pt-BR" sz="900"/>
            </a:lvl4pPr>
            <a:lvl5pPr marL="1828800" indent="0" latinLnBrk="0">
              <a:buNone/>
              <a:defRPr lang="pt-BR" sz="900"/>
            </a:lvl5pPr>
            <a:lvl6pPr marL="2286000" indent="0" latinLnBrk="0">
              <a:buNone/>
              <a:defRPr lang="pt-BR" sz="900"/>
            </a:lvl6pPr>
            <a:lvl7pPr marL="2743200" indent="0" latinLnBrk="0">
              <a:buNone/>
              <a:defRPr lang="pt-BR" sz="900"/>
            </a:lvl7pPr>
            <a:lvl8pPr marL="3200400" indent="0" latinLnBrk="0">
              <a:buNone/>
              <a:defRPr lang="pt-BR" sz="900"/>
            </a:lvl8pPr>
            <a:lvl9pPr marL="3657600" indent="0" latinLnBrk="0">
              <a:buNone/>
              <a:defRPr lang="pt-BR" sz="900"/>
            </a:lvl9pPr>
          </a:lstStyle>
          <a:p>
            <a:pPr lvl="0"/>
            <a:r>
              <a:rPr lang="pt-BR"/>
              <a:t>Clique para editar o texto mestre </a:t>
            </a:r>
          </a:p>
        </p:txBody>
      </p:sp>
      <p:sp>
        <p:nvSpPr>
          <p:cNvPr id="22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pt-BR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pt-BR" sz="2000" b="1"/>
            </a:lvl2pPr>
            <a:lvl3pPr marL="914400" indent="0" latinLnBrk="0">
              <a:buNone/>
              <a:defRPr lang="pt-BR" sz="1800" b="1"/>
            </a:lvl3pPr>
            <a:lvl4pPr marL="1371600" indent="0" latinLnBrk="0">
              <a:buNone/>
              <a:defRPr lang="pt-BR" sz="1600" b="1"/>
            </a:lvl4pPr>
            <a:lvl5pPr marL="1828800" indent="0" latinLnBrk="0">
              <a:buNone/>
              <a:defRPr lang="pt-BR" sz="1600" b="1"/>
            </a:lvl5pPr>
            <a:lvl6pPr marL="2286000" indent="0" latinLnBrk="0">
              <a:buNone/>
              <a:defRPr lang="pt-BR" sz="1600" b="1"/>
            </a:lvl6pPr>
            <a:lvl7pPr marL="2743200" indent="0" latinLnBrk="0">
              <a:buNone/>
              <a:defRPr lang="pt-BR" sz="1600" b="1"/>
            </a:lvl7pPr>
            <a:lvl8pPr marL="3200400" indent="0" latinLnBrk="0">
              <a:buNone/>
              <a:defRPr lang="pt-BR" sz="1600" b="1"/>
            </a:lvl8pPr>
            <a:lvl9pPr marL="3657600" indent="0" latinLnBrk="0">
              <a:buNone/>
              <a:defRPr lang="pt-BR" sz="1600" b="1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23" name="Espaço reservado de imagem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 latinLnBrk="0">
              <a:buNone/>
              <a:defRPr lang="pt-BR" sz="1600"/>
            </a:lvl1pPr>
            <a:lvl2pPr marL="457200" indent="0" latinLnBrk="0">
              <a:buNone/>
              <a:defRPr lang="pt-BR" sz="1600"/>
            </a:lvl2pPr>
            <a:lvl3pPr marL="914400" indent="0" latinLnBrk="0">
              <a:buNone/>
              <a:defRPr lang="pt-BR" sz="1600"/>
            </a:lvl3pPr>
            <a:lvl4pPr marL="1371600" indent="0" latinLnBrk="0">
              <a:buNone/>
              <a:defRPr lang="pt-BR" sz="1600"/>
            </a:lvl4pPr>
            <a:lvl5pPr marL="1828800" indent="0" latinLnBrk="0">
              <a:buNone/>
              <a:defRPr lang="pt-BR" sz="1600"/>
            </a:lvl5pPr>
            <a:lvl6pPr marL="2286000" indent="0" latinLnBrk="0">
              <a:buNone/>
              <a:defRPr lang="pt-BR" sz="1600"/>
            </a:lvl6pPr>
            <a:lvl7pPr marL="2743200" indent="0" latinLnBrk="0">
              <a:buNone/>
              <a:defRPr lang="pt-BR" sz="1600"/>
            </a:lvl7pPr>
            <a:lvl8pPr marL="3200400" indent="0" latinLnBrk="0">
              <a:buNone/>
              <a:defRPr lang="pt-BR" sz="1600"/>
            </a:lvl8pPr>
            <a:lvl9pPr marL="3657600" indent="0" latinLnBrk="0">
              <a:buNone/>
              <a:defRPr lang="pt-BR" sz="1600"/>
            </a:lvl9pPr>
          </a:lstStyle>
          <a:p>
            <a:r>
              <a:rPr lang="pt-BR" dirty="0"/>
              <a:t>Clique no ícone para adicionar uma imagem</a:t>
            </a:r>
          </a:p>
        </p:txBody>
      </p:sp>
      <p:sp>
        <p:nvSpPr>
          <p:cNvPr id="24" name="Espaço reservado para texto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pt-BR" sz="1400"/>
            </a:lvl1pPr>
            <a:lvl2pPr marL="457200" indent="0" latinLnBrk="0">
              <a:buNone/>
              <a:defRPr lang="pt-BR" sz="1200"/>
            </a:lvl2pPr>
            <a:lvl3pPr marL="914400" indent="0" latinLnBrk="0">
              <a:buNone/>
              <a:defRPr lang="pt-BR" sz="1000"/>
            </a:lvl3pPr>
            <a:lvl4pPr marL="1371600" indent="0" latinLnBrk="0">
              <a:buNone/>
              <a:defRPr lang="pt-BR" sz="900"/>
            </a:lvl4pPr>
            <a:lvl5pPr marL="1828800" indent="0" latinLnBrk="0">
              <a:buNone/>
              <a:defRPr lang="pt-BR" sz="900"/>
            </a:lvl5pPr>
            <a:lvl6pPr marL="2286000" indent="0" latinLnBrk="0">
              <a:buNone/>
              <a:defRPr lang="pt-BR" sz="900"/>
            </a:lvl6pPr>
            <a:lvl7pPr marL="2743200" indent="0" latinLnBrk="0">
              <a:buNone/>
              <a:defRPr lang="pt-BR" sz="900"/>
            </a:lvl7pPr>
            <a:lvl8pPr marL="3200400" indent="0" latinLnBrk="0">
              <a:buNone/>
              <a:defRPr lang="pt-BR" sz="900"/>
            </a:lvl8pPr>
            <a:lvl9pPr marL="3657600" indent="0" latinLnBrk="0">
              <a:buNone/>
              <a:defRPr lang="pt-BR" sz="900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25" name="Espaço reservado para texto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 latinLnBrk="0">
              <a:buNone/>
              <a:defRPr lang="pt-BR" sz="2400" b="0">
                <a:solidFill>
                  <a:schemeClr val="tx1"/>
                </a:solidFill>
              </a:defRPr>
            </a:lvl1pPr>
            <a:lvl2pPr marL="457200" indent="0" latinLnBrk="0">
              <a:buNone/>
              <a:defRPr lang="pt-BR" sz="2000" b="1"/>
            </a:lvl2pPr>
            <a:lvl3pPr marL="914400" indent="0" latinLnBrk="0">
              <a:buNone/>
              <a:defRPr lang="pt-BR" sz="1800" b="1"/>
            </a:lvl3pPr>
            <a:lvl4pPr marL="1371600" indent="0" latinLnBrk="0">
              <a:buNone/>
              <a:defRPr lang="pt-BR" sz="1600" b="1"/>
            </a:lvl4pPr>
            <a:lvl5pPr marL="1828800" indent="0" latinLnBrk="0">
              <a:buNone/>
              <a:defRPr lang="pt-BR" sz="1600" b="1"/>
            </a:lvl5pPr>
            <a:lvl6pPr marL="2286000" indent="0" latinLnBrk="0">
              <a:buNone/>
              <a:defRPr lang="pt-BR" sz="1600" b="1"/>
            </a:lvl6pPr>
            <a:lvl7pPr marL="2743200" indent="0" latinLnBrk="0">
              <a:buNone/>
              <a:defRPr lang="pt-BR" sz="1600" b="1"/>
            </a:lvl7pPr>
            <a:lvl8pPr marL="3200400" indent="0" latinLnBrk="0">
              <a:buNone/>
              <a:defRPr lang="pt-BR" sz="1600" b="1"/>
            </a:lvl8pPr>
            <a:lvl9pPr marL="3657600" indent="0" latinLnBrk="0">
              <a:buNone/>
              <a:defRPr lang="pt-BR" sz="1600" b="1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26" name="Espaço reservado de imagem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 latinLnBrk="0">
              <a:buNone/>
              <a:defRPr lang="pt-BR" sz="1600"/>
            </a:lvl1pPr>
            <a:lvl2pPr marL="457200" indent="0" latinLnBrk="0">
              <a:buNone/>
              <a:defRPr lang="pt-BR" sz="1600"/>
            </a:lvl2pPr>
            <a:lvl3pPr marL="914400" indent="0" latinLnBrk="0">
              <a:buNone/>
              <a:defRPr lang="pt-BR" sz="1600"/>
            </a:lvl3pPr>
            <a:lvl4pPr marL="1371600" indent="0" latinLnBrk="0">
              <a:buNone/>
              <a:defRPr lang="pt-BR" sz="1600"/>
            </a:lvl4pPr>
            <a:lvl5pPr marL="1828800" indent="0" latinLnBrk="0">
              <a:buNone/>
              <a:defRPr lang="pt-BR" sz="1600"/>
            </a:lvl5pPr>
            <a:lvl6pPr marL="2286000" indent="0" latinLnBrk="0">
              <a:buNone/>
              <a:defRPr lang="pt-BR" sz="1600"/>
            </a:lvl6pPr>
            <a:lvl7pPr marL="2743200" indent="0" latinLnBrk="0">
              <a:buNone/>
              <a:defRPr lang="pt-BR" sz="1600"/>
            </a:lvl7pPr>
            <a:lvl8pPr marL="3200400" indent="0" latinLnBrk="0">
              <a:buNone/>
              <a:defRPr lang="pt-BR" sz="1600"/>
            </a:lvl8pPr>
            <a:lvl9pPr marL="3657600" indent="0" latinLnBrk="0">
              <a:buNone/>
              <a:defRPr lang="pt-BR" sz="1600"/>
            </a:lvl9pPr>
          </a:lstStyle>
          <a:p>
            <a:r>
              <a:rPr lang="pt-BR" dirty="0"/>
              <a:t>Clique no ícone para adicionar uma imagem</a:t>
            </a:r>
          </a:p>
        </p:txBody>
      </p:sp>
      <p:sp>
        <p:nvSpPr>
          <p:cNvPr id="27" name="Espaço reservado para texto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pt-BR" sz="1400"/>
            </a:lvl1pPr>
            <a:lvl2pPr marL="457200" indent="0" latinLnBrk="0">
              <a:buNone/>
              <a:defRPr lang="pt-BR" sz="1200"/>
            </a:lvl2pPr>
            <a:lvl3pPr marL="914400" indent="0" latinLnBrk="0">
              <a:buNone/>
              <a:defRPr lang="pt-BR" sz="1000"/>
            </a:lvl3pPr>
            <a:lvl4pPr marL="1371600" indent="0" latinLnBrk="0">
              <a:buNone/>
              <a:defRPr lang="pt-BR" sz="900"/>
            </a:lvl4pPr>
            <a:lvl5pPr marL="1828800" indent="0" latinLnBrk="0">
              <a:buNone/>
              <a:defRPr lang="pt-BR" sz="900"/>
            </a:lvl5pPr>
            <a:lvl6pPr marL="2286000" indent="0" latinLnBrk="0">
              <a:buNone/>
              <a:defRPr lang="pt-BR" sz="900"/>
            </a:lvl6pPr>
            <a:lvl7pPr marL="2743200" indent="0" latinLnBrk="0">
              <a:buNone/>
              <a:defRPr lang="pt-BR" sz="900"/>
            </a:lvl7pPr>
            <a:lvl8pPr marL="3200400" indent="0" latinLnBrk="0">
              <a:buNone/>
              <a:defRPr lang="pt-BR" sz="900"/>
            </a:lvl8pPr>
            <a:lvl9pPr marL="3657600" indent="0" latinLnBrk="0">
              <a:buNone/>
              <a:defRPr lang="pt-BR" sz="900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3" name="Espaço reservado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t>30/09/2013</a:t>
            </a:fld>
            <a:endParaRPr lang="pt-BR" dirty="0"/>
          </a:p>
        </p:txBody>
      </p:sp>
      <p:sp>
        <p:nvSpPr>
          <p:cNvPr id="4" name="Espaço reservad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do número do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81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Imagem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tângulo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 latinLnBrk="0">
              <a:defRPr lang="pt-BR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o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t>30/09/2013</a:t>
            </a:fld>
            <a:endParaRPr lang="pt-BR"/>
          </a:p>
        </p:txBody>
      </p:sp>
      <p:sp>
        <p:nvSpPr>
          <p:cNvPr id="5" name="Espaço reservad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do número do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984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tângulo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o texto vertical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de data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t>30/09/2013</a:t>
            </a:fld>
            <a:endParaRPr lang="pt-BR" dirty="0"/>
          </a:p>
        </p:txBody>
      </p:sp>
      <p:sp>
        <p:nvSpPr>
          <p:cNvPr id="5" name="Espaço reservado do rodapé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do número do slide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 latinLnBrk="0">
              <a:defRPr lang="pt-BR"/>
            </a:lvl1pPr>
          </a:lstStyle>
          <a:p>
            <a:fld id="{6D22F896-40B5-4ADD-8801-0D06FADFA095}" type="slidenum"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995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Imagem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tângulo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tângul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latinLnBrk="0">
              <a:defRPr lang="pt-BR" sz="2400"/>
            </a:lvl1pPr>
            <a:lvl2pPr latinLnBrk="0">
              <a:defRPr lang="pt-BR" sz="2000"/>
            </a:lvl2pPr>
            <a:lvl3pPr latinLnBrk="0">
              <a:defRPr lang="pt-BR" sz="1800"/>
            </a:lvl3pPr>
            <a:lvl4pPr latinLnBrk="0">
              <a:defRPr lang="pt-BR" sz="1600"/>
            </a:lvl4pPr>
            <a:lvl5pPr latinLnBrk="0">
              <a:defRPr lang="pt-BR" sz="1600"/>
            </a:lvl5pPr>
          </a:lstStyle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t>30/09/2013</a:t>
            </a:fld>
            <a:endParaRPr lang="pt-BR" dirty="0"/>
          </a:p>
        </p:txBody>
      </p:sp>
      <p:sp>
        <p:nvSpPr>
          <p:cNvPr id="5" name="Espaço reservad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do número do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739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Imagem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tângulo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 latinLnBrk="0">
              <a:defRPr lang="pt-BR" sz="36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pt-BR"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latinLnBrk="0">
              <a:buNone/>
              <a:defRPr lang="pt-B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pt-B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pt-B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pt-B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pt-B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pt-B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pt-B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pt-B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 </a:t>
            </a:r>
          </a:p>
        </p:txBody>
      </p:sp>
      <p:sp>
        <p:nvSpPr>
          <p:cNvPr id="4" name="Espaço reservado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t>30/09/2013</a:t>
            </a:fld>
            <a:endParaRPr lang="pt-BR"/>
          </a:p>
        </p:txBody>
      </p:sp>
      <p:sp>
        <p:nvSpPr>
          <p:cNvPr id="5" name="Espaço reservad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do número do slide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391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m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t>30/09/2013</a:t>
            </a:fld>
            <a:endParaRPr lang="pt-BR"/>
          </a:p>
        </p:txBody>
      </p:sp>
      <p:sp>
        <p:nvSpPr>
          <p:cNvPr id="6" name="Espaço reservad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do número do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22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m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Imagem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ângulo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 latinLnBrk="0">
              <a:buNone/>
              <a:defRPr lang="pt-BR" sz="2400" b="1"/>
            </a:lvl1pPr>
            <a:lvl2pPr marL="457200" indent="0" latinLnBrk="0">
              <a:buNone/>
              <a:defRPr lang="pt-BR" sz="2000" b="1"/>
            </a:lvl2pPr>
            <a:lvl3pPr marL="914400" indent="0" latinLnBrk="0">
              <a:buNone/>
              <a:defRPr lang="pt-BR" sz="1800" b="1"/>
            </a:lvl3pPr>
            <a:lvl4pPr marL="1371600" indent="0" latinLnBrk="0">
              <a:buNone/>
              <a:defRPr lang="pt-BR" sz="1600" b="1"/>
            </a:lvl4pPr>
            <a:lvl5pPr marL="1828800" indent="0" latinLnBrk="0">
              <a:buNone/>
              <a:defRPr lang="pt-BR" sz="1600" b="1"/>
            </a:lvl5pPr>
            <a:lvl6pPr marL="2286000" indent="0" latinLnBrk="0">
              <a:buNone/>
              <a:defRPr lang="pt-BR" sz="1600" b="1"/>
            </a:lvl6pPr>
            <a:lvl7pPr marL="2743200" indent="0" latinLnBrk="0">
              <a:buNone/>
              <a:defRPr lang="pt-BR" sz="1600" b="1"/>
            </a:lvl7pPr>
            <a:lvl8pPr marL="3200400" indent="0" latinLnBrk="0">
              <a:buNone/>
              <a:defRPr lang="pt-BR" sz="1600" b="1"/>
            </a:lvl8pPr>
            <a:lvl9pPr marL="3657600" indent="0" latinLnBrk="0">
              <a:buNone/>
              <a:defRPr lang="pt-BR" sz="1600" b="1"/>
            </a:lvl9pPr>
          </a:lstStyle>
          <a:p>
            <a:pPr lvl="0"/>
            <a:r>
              <a:rPr lang="pt-BR"/>
              <a:t>Clique para editar o texto mestre </a:t>
            </a:r>
          </a:p>
        </p:txBody>
      </p:sp>
      <p:sp>
        <p:nvSpPr>
          <p:cNvPr id="4" name="Espaço reservado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 latinLnBrk="0">
              <a:buNone/>
              <a:defRPr lang="pt-BR" sz="2400" b="1"/>
            </a:lvl1pPr>
            <a:lvl2pPr marL="457200" indent="0" latinLnBrk="0">
              <a:buNone/>
              <a:defRPr lang="pt-BR" sz="2000" b="1"/>
            </a:lvl2pPr>
            <a:lvl3pPr marL="914400" indent="0" latinLnBrk="0">
              <a:buNone/>
              <a:defRPr lang="pt-BR" sz="1800" b="1"/>
            </a:lvl3pPr>
            <a:lvl4pPr marL="1371600" indent="0" latinLnBrk="0">
              <a:buNone/>
              <a:defRPr lang="pt-BR" sz="1600" b="1"/>
            </a:lvl4pPr>
            <a:lvl5pPr marL="1828800" indent="0" latinLnBrk="0">
              <a:buNone/>
              <a:defRPr lang="pt-BR" sz="1600" b="1"/>
            </a:lvl5pPr>
            <a:lvl6pPr marL="2286000" indent="0" latinLnBrk="0">
              <a:buNone/>
              <a:defRPr lang="pt-BR" sz="1600" b="1"/>
            </a:lvl6pPr>
            <a:lvl7pPr marL="2743200" indent="0" latinLnBrk="0">
              <a:buNone/>
              <a:defRPr lang="pt-BR" sz="1600" b="1"/>
            </a:lvl7pPr>
            <a:lvl8pPr marL="3200400" indent="0" latinLnBrk="0">
              <a:buNone/>
              <a:defRPr lang="pt-BR" sz="1600" b="1"/>
            </a:lvl8pPr>
            <a:lvl9pPr marL="3657600" indent="0" latinLnBrk="0">
              <a:buNone/>
              <a:defRPr lang="pt-BR" sz="1600" b="1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6" name="Espaço reservado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7" name="Espaço reservado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t>30/09/2013</a:t>
            </a:fld>
            <a:endParaRPr lang="pt-BR"/>
          </a:p>
        </p:txBody>
      </p:sp>
      <p:sp>
        <p:nvSpPr>
          <p:cNvPr id="8" name="Espaço reservad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do número do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23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Imagem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tângulo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t>30/09/2013</a:t>
            </a:fld>
            <a:endParaRPr lang="pt-BR" dirty="0"/>
          </a:p>
        </p:txBody>
      </p:sp>
      <p:sp>
        <p:nvSpPr>
          <p:cNvPr id="4" name="Espaço reservad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do número do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95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Espaço reservado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t>30/09/2013</a:t>
            </a:fld>
            <a:endParaRPr lang="pt-BR"/>
          </a:p>
        </p:txBody>
      </p:sp>
      <p:sp>
        <p:nvSpPr>
          <p:cNvPr id="3" name="Espaço reservad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do número do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431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m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 latinLnBrk="0">
              <a:defRPr lang="pt-BR" sz="36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 latinLnBrk="0">
              <a:buNone/>
              <a:defRPr lang="pt-BR" sz="1600"/>
            </a:lvl1pPr>
            <a:lvl2pPr marL="457200" indent="0" latinLnBrk="0">
              <a:buNone/>
              <a:defRPr lang="pt-BR" sz="1400"/>
            </a:lvl2pPr>
            <a:lvl3pPr marL="914400" indent="0" latinLnBrk="0">
              <a:buNone/>
              <a:defRPr lang="pt-BR" sz="1200"/>
            </a:lvl3pPr>
            <a:lvl4pPr marL="1371600" indent="0" latinLnBrk="0">
              <a:buNone/>
              <a:defRPr lang="pt-BR" sz="1000"/>
            </a:lvl4pPr>
            <a:lvl5pPr marL="1828800" indent="0" latinLnBrk="0">
              <a:buNone/>
              <a:defRPr lang="pt-BR" sz="1000"/>
            </a:lvl5pPr>
            <a:lvl6pPr marL="2286000" indent="0" latinLnBrk="0">
              <a:buNone/>
              <a:defRPr lang="pt-BR" sz="1000"/>
            </a:lvl6pPr>
            <a:lvl7pPr marL="2743200" indent="0" latinLnBrk="0">
              <a:buNone/>
              <a:defRPr lang="pt-BR" sz="1000"/>
            </a:lvl7pPr>
            <a:lvl8pPr marL="3200400" indent="0" latinLnBrk="0">
              <a:buNone/>
              <a:defRPr lang="pt-BR" sz="1000"/>
            </a:lvl8pPr>
            <a:lvl9pPr marL="3657600" indent="0" latinLnBrk="0">
              <a:buNone/>
              <a:defRPr lang="pt-BR" sz="1000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5" name="Espaço reservado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t>30/09/2013</a:t>
            </a:fld>
            <a:endParaRPr lang="pt-BR"/>
          </a:p>
        </p:txBody>
      </p:sp>
      <p:sp>
        <p:nvSpPr>
          <p:cNvPr id="6" name="Espaço reservad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do número do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184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Imagem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tângul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 latinLnBrk="0">
              <a:defRPr lang="pt-BR" sz="3600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de imagem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 latinLnBrk="0">
              <a:buNone/>
              <a:defRPr lang="pt-BR" sz="3200"/>
            </a:lvl1pPr>
            <a:lvl2pPr marL="457200" indent="0" latinLnBrk="0">
              <a:buNone/>
              <a:defRPr lang="pt-BR" sz="2800"/>
            </a:lvl2pPr>
            <a:lvl3pPr marL="914400" indent="0" latinLnBrk="0">
              <a:buNone/>
              <a:defRPr lang="pt-BR" sz="2400"/>
            </a:lvl3pPr>
            <a:lvl4pPr marL="1371600" indent="0" latinLnBrk="0">
              <a:buNone/>
              <a:defRPr lang="pt-BR" sz="2000"/>
            </a:lvl4pPr>
            <a:lvl5pPr marL="1828800" indent="0" latinLnBrk="0">
              <a:buNone/>
              <a:defRPr lang="pt-BR" sz="2000"/>
            </a:lvl5pPr>
            <a:lvl6pPr marL="2286000" indent="0" latinLnBrk="0">
              <a:buNone/>
              <a:defRPr lang="pt-BR" sz="2000"/>
            </a:lvl6pPr>
            <a:lvl7pPr marL="2743200" indent="0" latinLnBrk="0">
              <a:buNone/>
              <a:defRPr lang="pt-BR" sz="2000"/>
            </a:lvl7pPr>
            <a:lvl8pPr marL="3200400" indent="0" latinLnBrk="0">
              <a:buNone/>
              <a:defRPr lang="pt-BR" sz="2000"/>
            </a:lvl8pPr>
            <a:lvl9pPr marL="3657600" indent="0" latinLnBrk="0">
              <a:buNone/>
              <a:defRPr lang="pt-BR" sz="2000"/>
            </a:lvl9pPr>
          </a:lstStyle>
          <a:p>
            <a:r>
              <a:rPr lang="pt-BR" dirty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 latinLnBrk="0">
              <a:buNone/>
              <a:defRPr lang="pt-BR" sz="1600"/>
            </a:lvl1pPr>
            <a:lvl2pPr marL="457200" indent="0" latinLnBrk="0">
              <a:buNone/>
              <a:defRPr lang="pt-BR" sz="1400"/>
            </a:lvl2pPr>
            <a:lvl3pPr marL="914400" indent="0" latinLnBrk="0">
              <a:buNone/>
              <a:defRPr lang="pt-BR" sz="1200"/>
            </a:lvl3pPr>
            <a:lvl4pPr marL="1371600" indent="0" latinLnBrk="0">
              <a:buNone/>
              <a:defRPr lang="pt-BR" sz="1000"/>
            </a:lvl4pPr>
            <a:lvl5pPr marL="1828800" indent="0" latinLnBrk="0">
              <a:buNone/>
              <a:defRPr lang="pt-BR" sz="1000"/>
            </a:lvl5pPr>
            <a:lvl6pPr marL="2286000" indent="0" latinLnBrk="0">
              <a:buNone/>
              <a:defRPr lang="pt-BR" sz="1000"/>
            </a:lvl6pPr>
            <a:lvl7pPr marL="2743200" indent="0" latinLnBrk="0">
              <a:buNone/>
              <a:defRPr lang="pt-BR" sz="1000"/>
            </a:lvl7pPr>
            <a:lvl8pPr marL="3200400" indent="0" latinLnBrk="0">
              <a:buNone/>
              <a:defRPr lang="pt-BR" sz="1000"/>
            </a:lvl8pPr>
            <a:lvl9pPr marL="3657600" indent="0" latinLnBrk="0">
              <a:buNone/>
              <a:defRPr lang="pt-BR" sz="1000"/>
            </a:lvl9pPr>
          </a:lstStyle>
          <a:p>
            <a:pPr lvl="0"/>
            <a:r>
              <a:rPr lang="pt-BR" dirty="0"/>
              <a:t>Clique para editar o texto mestre </a:t>
            </a:r>
          </a:p>
        </p:txBody>
      </p:sp>
      <p:sp>
        <p:nvSpPr>
          <p:cNvPr id="5" name="Espaço reservado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t>30/09/2013</a:t>
            </a:fld>
            <a:endParaRPr lang="pt-BR"/>
          </a:p>
        </p:txBody>
      </p:sp>
      <p:sp>
        <p:nvSpPr>
          <p:cNvPr id="6" name="Espaço reservad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do número do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570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Espaço reservado do título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 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de data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pt-BR"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t>30/09/2013</a:t>
            </a:fld>
            <a:endParaRPr lang="pt-BR"/>
          </a:p>
        </p:txBody>
      </p:sp>
      <p:sp>
        <p:nvSpPr>
          <p:cNvPr id="5" name="Espaço reservado do rodapé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pt-BR"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do número do slide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pt-BR"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286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pt-BR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pt-BR"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T</a:t>
            </a:r>
            <a:r>
              <a:rPr lang="pt-BR" dirty="0" smtClean="0"/>
              <a:t>ÍTULO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NOMES DOS AUTORES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929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243" y="538843"/>
            <a:ext cx="1535711" cy="1371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35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erlim">
  <a:themeElements>
    <a:clrScheme name="Personalizada 17">
      <a:dk1>
        <a:srgbClr val="F2F8EE"/>
      </a:dk1>
      <a:lt1>
        <a:srgbClr val="000000"/>
      </a:lt1>
      <a:dk2>
        <a:srgbClr val="C2DDAD"/>
      </a:dk2>
      <a:lt2>
        <a:srgbClr val="E7E6E6"/>
      </a:lt2>
      <a:accent1>
        <a:srgbClr val="8EC067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B490D93-7B1B-411A-837B-D91624B8B7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8EF69EF-478E-4A34-9077-AD5B790C84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42A2DC-E608-45A4-8DCA-71E71A9E667F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</Words>
  <Application>Microsoft Office PowerPoint</Application>
  <PresentationFormat>Personalizar</PresentationFormat>
  <Paragraphs>5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1_Berlim</vt:lpstr>
      <vt:lpstr>TÍTULO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2013-06-18T13:57:10Z</dcterms:created>
  <dcterms:modified xsi:type="dcterms:W3CDTF">2018-11-17T09:37:23Z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